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147470428" r:id="rId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1043" userDrawn="1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1814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orient="horz" pos="1389" userDrawn="1">
          <p15:clr>
            <a:srgbClr val="A4A3A4"/>
          </p15:clr>
        </p15:guide>
        <p15:guide id="7" pos="657" userDrawn="1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00066"/>
    <a:srgbClr val="FF3300"/>
    <a:srgbClr val="FF0000"/>
    <a:srgbClr val="7F7F7F"/>
    <a:srgbClr val="CEF7F7"/>
    <a:srgbClr val="D6F5D9"/>
    <a:srgbClr val="DAE3F7"/>
    <a:srgbClr val="F5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21" autoAdjust="0"/>
    <p:restoredTop sz="91684" autoAdjust="0"/>
  </p:normalViewPr>
  <p:slideViewPr>
    <p:cSldViewPr snapToGrid="0" showGuides="1">
      <p:cViewPr varScale="1">
        <p:scale>
          <a:sx n="108" d="100"/>
          <a:sy n="108" d="100"/>
        </p:scale>
        <p:origin x="120" y="384"/>
      </p:cViewPr>
      <p:guideLst>
        <p:guide orient="horz" pos="1139"/>
        <p:guide pos="1043"/>
        <p:guide pos="5443"/>
        <p:guide pos="1814"/>
        <p:guide pos="363"/>
        <p:guide orient="horz" pos="1389"/>
        <p:guide pos="657"/>
        <p:guide pos="5103"/>
        <p:guide orient="horz" pos="3770"/>
      </p:guideLst>
    </p:cSldViewPr>
  </p:slideViewPr>
  <p:outlineViewPr>
    <p:cViewPr>
      <p:scale>
        <a:sx n="33" d="100"/>
        <a:sy n="33" d="100"/>
      </p:scale>
      <p:origin x="0" y="-307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52DB3-A557-460D-A672-DA15453D97E8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BDBD-6803-4A06-B0CE-39E227CD8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61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5ECD-8520-445D-85A3-CD2839E0FD0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863F-D0C7-4295-8C8B-E0B4AB40B2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9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A44EDE-96D2-44FA-AD25-C610A7C3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0D7DEE-AE1F-4730-BC56-93368DEDF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4691"/>
            <a:ext cx="9143998" cy="6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ABBF1F1-B04C-4449-AC1B-711D1FEC2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7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B9FB8D-19C0-4679-96B5-6B0AD74E3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4EF602-A63E-4476-942C-406CBA5F0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6594FC-8C26-43D0-AA3F-8727E4159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4691"/>
            <a:ext cx="9143998" cy="6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F4B268-293A-468D-A8AF-7A0F6A33C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" y="-21482"/>
            <a:ext cx="9139524" cy="69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0D7DEE-AE1F-4730-BC56-93368DEDF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91"/>
            <a:ext cx="9144000" cy="69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ABBF1F1-B04C-4449-AC1B-711D1FEC2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B9FB8D-19C0-4679-96B5-6B0AD74E3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2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4EF602-A63E-4476-942C-406CBA5F0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6594FC-8C26-43D0-AA3F-8727E4159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91"/>
            <a:ext cx="9144000" cy="69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F4B268-293A-468D-A8AF-7A0F6A33C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" y="-22024"/>
            <a:ext cx="9140960" cy="69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C52-2159-407A-8372-E42F96743C25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305A-EF1A-41CE-B4AF-C297A37E8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A44EDE-96D2-44FA-AD25-C610A7C3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" y="-22629"/>
            <a:ext cx="9142564" cy="6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AACE05-C4CA-4571-A07E-4CF627AA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426A7-FA55-4A97-8BDE-EA721352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106328-9128-4629-8F29-A98A9E06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AF21-3010-4C24-8FF2-6364804BEFA0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55E6A4-04B0-47EA-91FC-18BB8E2D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ECAB49-9695-4870-87F5-57FB189F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13A2-007F-4491-9706-63F455E87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5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0" r:id="rId3"/>
    <p:sldLayoutId id="2147483681" r:id="rId4"/>
    <p:sldLayoutId id="2147483682" r:id="rId5"/>
    <p:sldLayoutId id="2147483684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AACE05-C4CA-4571-A07E-4CF627AA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426A7-FA55-4A97-8BDE-EA721352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106328-9128-4629-8F29-A98A9E06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AF21-3010-4C24-8FF2-6364804BEFA0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55E6A4-04B0-47EA-91FC-18BB8E2D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ECAB49-9695-4870-87F5-57FB189F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13A2-007F-4491-9706-63F455E87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109" y="15206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届け出の手順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6616" y="1259892"/>
            <a:ext cx="850647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届け出書類の入手；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厚生局のホームページから</a:t>
            </a:r>
            <a:r>
              <a:rPr kumimoji="0"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書類①特掲診療科の施設基準に係る届出書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書類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②二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次性骨折予防継続管理料３の施設基準に係る届出添付書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プリントアウトして自筆または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ファイルに必要事項を記入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必要事項を記入した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ファイルは保存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可能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専任の医師、看護師、常勤薬剤師の氏名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院内薬剤師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門前薬局がある場合はチェックして氏名と薬局名を記載。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門前薬局がない場合は連携する病院等の薬剤師に依頼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院内の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研修会開催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状況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開催日または予定日と研修会の簡単な内容を記載した書類が必要。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書類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ja-JP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、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書類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、研修会の開催予定日と研修会の内容を記載した書類を　同封して担当厚生局に郵送。</a:t>
            </a:r>
            <a:endParaRPr kumimoji="0" lang="ja-JP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UCB_5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40"/>
      </a:accent1>
      <a:accent2>
        <a:srgbClr val="F49E00"/>
      </a:accent2>
      <a:accent3>
        <a:srgbClr val="4775D6"/>
      </a:accent3>
      <a:accent4>
        <a:srgbClr val="CF4D9A"/>
      </a:accent4>
      <a:accent5>
        <a:srgbClr val="1FC2C2"/>
      </a:accent5>
      <a:accent6>
        <a:srgbClr val="2F5496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UCB_5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40"/>
      </a:accent1>
      <a:accent2>
        <a:srgbClr val="F49E00"/>
      </a:accent2>
      <a:accent3>
        <a:srgbClr val="4775D6"/>
      </a:accent3>
      <a:accent4>
        <a:srgbClr val="CF4D9A"/>
      </a:accent4>
      <a:accent5>
        <a:srgbClr val="1FC2C2"/>
      </a:accent5>
      <a:accent6>
        <a:srgbClr val="007F41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デザインの設定</vt:lpstr>
      <vt:lpstr>1_デザインの設定</vt:lpstr>
      <vt:lpstr>届け出の手順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2019-07-23T01:56:57Z</dcterms:created>
  <dcterms:modified xsi:type="dcterms:W3CDTF">2023-05-31T05:33:41Z</dcterms:modified>
</cp:coreProperties>
</file>